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82"/>
  </p:notesMasterIdLst>
  <p:handoutMasterIdLst>
    <p:handoutMasterId r:id="rId83"/>
  </p:handoutMasterIdLst>
  <p:sldIdLst>
    <p:sldId id="257" r:id="rId5"/>
    <p:sldId id="335" r:id="rId6"/>
    <p:sldId id="339" r:id="rId7"/>
    <p:sldId id="336" r:id="rId8"/>
    <p:sldId id="337" r:id="rId9"/>
    <p:sldId id="338" r:id="rId10"/>
    <p:sldId id="345" r:id="rId11"/>
    <p:sldId id="340" r:id="rId12"/>
    <p:sldId id="346" r:id="rId13"/>
    <p:sldId id="347" r:id="rId14"/>
    <p:sldId id="348" r:id="rId15"/>
    <p:sldId id="349" r:id="rId16"/>
    <p:sldId id="357" r:id="rId17"/>
    <p:sldId id="356" r:id="rId18"/>
    <p:sldId id="355" r:id="rId19"/>
    <p:sldId id="350" r:id="rId20"/>
    <p:sldId id="351" r:id="rId21"/>
    <p:sldId id="353" r:id="rId22"/>
    <p:sldId id="354" r:id="rId23"/>
    <p:sldId id="352" r:id="rId24"/>
    <p:sldId id="358" r:id="rId25"/>
    <p:sldId id="318" r:id="rId26"/>
    <p:sldId id="319" r:id="rId27"/>
    <p:sldId id="320" r:id="rId28"/>
    <p:sldId id="321" r:id="rId29"/>
    <p:sldId id="322" r:id="rId30"/>
    <p:sldId id="323" r:id="rId31"/>
    <p:sldId id="327" r:id="rId32"/>
    <p:sldId id="328" r:id="rId33"/>
    <p:sldId id="329" r:id="rId34"/>
    <p:sldId id="326" r:id="rId35"/>
    <p:sldId id="325" r:id="rId36"/>
    <p:sldId id="330" r:id="rId37"/>
    <p:sldId id="324" r:id="rId38"/>
    <p:sldId id="332" r:id="rId39"/>
    <p:sldId id="333" r:id="rId40"/>
    <p:sldId id="334" r:id="rId41"/>
    <p:sldId id="331" r:id="rId42"/>
    <p:sldId id="297" r:id="rId43"/>
    <p:sldId id="314" r:id="rId44"/>
    <p:sldId id="313" r:id="rId45"/>
    <p:sldId id="298" r:id="rId46"/>
    <p:sldId id="299" r:id="rId47"/>
    <p:sldId id="301" r:id="rId48"/>
    <p:sldId id="303" r:id="rId49"/>
    <p:sldId id="302" r:id="rId50"/>
    <p:sldId id="304" r:id="rId51"/>
    <p:sldId id="305" r:id="rId52"/>
    <p:sldId id="306" r:id="rId53"/>
    <p:sldId id="308" r:id="rId54"/>
    <p:sldId id="307" r:id="rId55"/>
    <p:sldId id="309" r:id="rId56"/>
    <p:sldId id="310" r:id="rId57"/>
    <p:sldId id="315" r:id="rId58"/>
    <p:sldId id="316" r:id="rId59"/>
    <p:sldId id="317" r:id="rId60"/>
    <p:sldId id="312" r:id="rId61"/>
    <p:sldId id="258" r:id="rId62"/>
    <p:sldId id="282" r:id="rId63"/>
    <p:sldId id="283" r:id="rId64"/>
    <p:sldId id="284" r:id="rId65"/>
    <p:sldId id="285" r:id="rId66"/>
    <p:sldId id="286" r:id="rId67"/>
    <p:sldId id="288" r:id="rId68"/>
    <p:sldId id="289" r:id="rId69"/>
    <p:sldId id="290" r:id="rId70"/>
    <p:sldId id="292" r:id="rId71"/>
    <p:sldId id="291" r:id="rId72"/>
    <p:sldId id="294" r:id="rId73"/>
    <p:sldId id="293" r:id="rId74"/>
    <p:sldId id="295" r:id="rId75"/>
    <p:sldId id="342" r:id="rId76"/>
    <p:sldId id="343" r:id="rId77"/>
    <p:sldId id="344" r:id="rId78"/>
    <p:sldId id="296" r:id="rId79"/>
    <p:sldId id="287" r:id="rId80"/>
    <p:sldId id="30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5359" autoAdjust="0"/>
  </p:normalViewPr>
  <p:slideViewPr>
    <p:cSldViewPr snapToGrid="0" showGuides="1">
      <p:cViewPr varScale="1">
        <p:scale>
          <a:sx n="117" d="100"/>
          <a:sy n="117" d="100"/>
        </p:scale>
        <p:origin x="276" y="8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redo custSel addSld delSld modSld sldOrd">
      <pc:chgData name="Jha, Aryan Ritwajeet" userId="2aad577e-539b-449b-83a6-8d411f484b4d" providerId="ADAL" clId="{49408841-B2F4-4D1B-91E9-399D964EDA3B}" dt="2023-07-12T21:18:05.402" v="12983" actId="14100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35:57.180" v="12127" actId="1582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mod">
          <ac:chgData name="Jha, Aryan Ritwajeet" userId="2aad577e-539b-449b-83a6-8d411f484b4d" providerId="ADAL" clId="{49408841-B2F4-4D1B-91E9-399D964EDA3B}" dt="2023-07-12T20:35:37.340" v="12124" actId="208"/>
          <ac:spMkLst>
            <pc:docMk/>
            <pc:sldMk cId="2561648844" sldId="335"/>
            <ac:spMk id="7" creationId="{CB0BE568-20E3-ADDA-1F9A-AED85BF2ED2A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18:44:07.110" v="9514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mod">
          <ac:chgData name="Jha, Aryan Ritwajeet" userId="2aad577e-539b-449b-83a6-8d411f484b4d" providerId="ADAL" clId="{49408841-B2F4-4D1B-91E9-399D964EDA3B}" dt="2023-07-12T20:35:57.180" v="12127" actId="1582"/>
          <ac:cxnSpMkLst>
            <pc:docMk/>
            <pc:sldMk cId="2561648844" sldId="335"/>
            <ac:cxnSpMk id="4" creationId="{28D27B5F-247E-3B38-7949-23BF152C27B3}"/>
          </ac:cxnSpMkLst>
        </pc:cxn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18:51:06.151" v="9526" actId="14100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18:30:04.034" v="9030" actId="1076"/>
          <ac:spMkLst>
            <pc:docMk/>
            <pc:sldMk cId="1083868590" sldId="336"/>
            <ac:spMk id="4" creationId="{C1242663-B6E5-ABE3-9294-EB6B180ECF42}"/>
          </ac:spMkLst>
        </pc:spChg>
        <pc:spChg chg="add mod">
          <ac:chgData name="Jha, Aryan Ritwajeet" userId="2aad577e-539b-449b-83a6-8d411f484b4d" providerId="ADAL" clId="{49408841-B2F4-4D1B-91E9-399D964EDA3B}" dt="2023-07-12T18:30:18.734" v="9035" actId="14100"/>
          <ac:spMkLst>
            <pc:docMk/>
            <pc:sldMk cId="1083868590" sldId="336"/>
            <ac:spMk id="7" creationId="{A3709D2A-1B2C-3434-1A4F-CEA4FF0D00BA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mod">
          <ac:chgData name="Jha, Aryan Ritwajeet" userId="2aad577e-539b-449b-83a6-8d411f484b4d" providerId="ADAL" clId="{49408841-B2F4-4D1B-91E9-399D964EDA3B}" dt="2023-07-12T18:31:04.097" v="9042" actId="207"/>
          <ac:spMkLst>
            <pc:docMk/>
            <pc:sldMk cId="1083868590" sldId="336"/>
            <ac:spMk id="17" creationId="{7D19F705-099D-DDF1-D71C-2E376A256AFD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5" creationId="{C970A066-59B3-CE87-61ED-4559DC895A91}"/>
          </ac:picMkLst>
        </pc:picChg>
        <pc:picChg chg="add mod ord">
          <ac:chgData name="Jha, Aryan Ritwajeet" userId="2aad577e-539b-449b-83a6-8d411f484b4d" providerId="ADAL" clId="{49408841-B2F4-4D1B-91E9-399D964EDA3B}" dt="2023-07-12T18:22:04.887" v="8689" actId="1076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18:25:33.837" v="8931" actId="1076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mod">
          <ac:chgData name="Jha, Aryan Ritwajeet" userId="2aad577e-539b-449b-83a6-8d411f484b4d" providerId="ADAL" clId="{49408841-B2F4-4D1B-91E9-399D964EDA3B}" dt="2023-07-12T18:26:06.384" v="8939" actId="1582"/>
          <ac:picMkLst>
            <pc:docMk/>
            <pc:sldMk cId="1083868590" sldId="336"/>
            <ac:picMk id="12" creationId="{0BE72FA5-3147-4C72-D8DD-1B39DD0B1115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39" creationId="{424A1655-5825-E1F1-479E-9BEB3A1197AD}"/>
          </ac:picMkLst>
        </pc:picChg>
        <pc:cxnChg chg="add del">
          <ac:chgData name="Jha, Aryan Ritwajeet" userId="2aad577e-539b-449b-83a6-8d411f484b4d" providerId="ADAL" clId="{49408841-B2F4-4D1B-91E9-399D964EDA3B}" dt="2023-07-12T18:25:23.524" v="8930" actId="11529"/>
          <ac:cxnSpMkLst>
            <pc:docMk/>
            <pc:sldMk cId="1083868590" sldId="336"/>
            <ac:cxnSpMk id="10" creationId="{0AF22317-3762-E12A-6427-B20E5E1C961C}"/>
          </ac:cxnSpMkLst>
        </pc:cxnChg>
        <pc:cxnChg chg="add mod">
          <ac:chgData name="Jha, Aryan Ritwajeet" userId="2aad577e-539b-449b-83a6-8d411f484b4d" providerId="ADAL" clId="{49408841-B2F4-4D1B-91E9-399D964EDA3B}" dt="2023-07-12T18:51:06.151" v="9526" actId="14100"/>
          <ac:cxnSpMkLst>
            <pc:docMk/>
            <pc:sldMk cId="1083868590" sldId="336"/>
            <ac:cxnSpMk id="14" creationId="{0E08B451-382C-4063-5D28-4B263801F45C}"/>
          </ac:cxnSpMkLst>
        </pc:cxnChg>
        <pc:cxnChg chg="add">
          <ac:chgData name="Jha, Aryan Ritwajeet" userId="2aad577e-539b-449b-83a6-8d411f484b4d" providerId="ADAL" clId="{49408841-B2F4-4D1B-91E9-399D964EDA3B}" dt="2023-07-12T18:29:06.267" v="8972" actId="11529"/>
          <ac:cxnSpMkLst>
            <pc:docMk/>
            <pc:sldMk cId="1083868590" sldId="336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0:22.575" v="9037" actId="571"/>
          <ac:cxnSpMkLst>
            <pc:docMk/>
            <pc:sldMk cId="1083868590" sldId="336"/>
            <ac:cxnSpMk id="18" creationId="{F5F12B36-1BDB-E5FA-B70E-64F7732B3265}"/>
          </ac:cxnSpMkLst>
        </pc:cxnChg>
      </pc:sldChg>
      <pc:sldChg chg="addSp modSp add mod">
        <pc:chgData name="Jha, Aryan Ritwajeet" userId="2aad577e-539b-449b-83a6-8d411f484b4d" providerId="ADAL" clId="{49408841-B2F4-4D1B-91E9-399D964EDA3B}" dt="2023-07-12T18:51:16.487" v="9527" actId="14100"/>
        <pc:sldMkLst>
          <pc:docMk/>
          <pc:sldMk cId="1771449399" sldId="337"/>
        </pc:sldMkLst>
        <pc:spChg chg="add mod">
          <ac:chgData name="Jha, Aryan Ritwajeet" userId="2aad577e-539b-449b-83a6-8d411f484b4d" providerId="ADAL" clId="{49408841-B2F4-4D1B-91E9-399D964EDA3B}" dt="2023-07-12T18:34:05.815" v="9052" actId="17032"/>
          <ac:spMkLst>
            <pc:docMk/>
            <pc:sldMk cId="1771449399" sldId="337"/>
            <ac:spMk id="3" creationId="{43916D85-0AF8-C58F-4E85-E1E6D85D847B}"/>
          </ac:spMkLst>
        </pc:spChg>
        <pc:spChg chg="add mod">
          <ac:chgData name="Jha, Aryan Ritwajeet" userId="2aad577e-539b-449b-83a6-8d411f484b4d" providerId="ADAL" clId="{49408841-B2F4-4D1B-91E9-399D964EDA3B}" dt="2023-07-12T18:34:22.064" v="9054" actId="17032"/>
          <ac:spMkLst>
            <pc:docMk/>
            <pc:sldMk cId="1771449399" sldId="337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8:34:35.114" v="9056" actId="17032"/>
          <ac:spMkLst>
            <pc:docMk/>
            <pc:sldMk cId="1771449399" sldId="337"/>
            <ac:spMk id="9" creationId="{80063A6D-0A98-A86B-E592-4911FD30688C}"/>
          </ac:spMkLst>
        </pc:spChg>
        <pc:spChg chg="add mod">
          <ac:chgData name="Jha, Aryan Ritwajeet" userId="2aad577e-539b-449b-83a6-8d411f484b4d" providerId="ADAL" clId="{49408841-B2F4-4D1B-91E9-399D964EDA3B}" dt="2023-07-12T18:35:42.394" v="9060" actId="17032"/>
          <ac:spMkLst>
            <pc:docMk/>
            <pc:sldMk cId="1771449399" sldId="337"/>
            <ac:spMk id="10" creationId="{9A043C0B-0CFA-5172-87B7-14E56545F31B}"/>
          </ac:spMkLst>
        </pc:spChg>
        <pc:spChg chg="add mod">
          <ac:chgData name="Jha, Aryan Ritwajeet" userId="2aad577e-539b-449b-83a6-8d411f484b4d" providerId="ADAL" clId="{49408841-B2F4-4D1B-91E9-399D964EDA3B}" dt="2023-07-12T18:35:59.285" v="9062" actId="17032"/>
          <ac:spMkLst>
            <pc:docMk/>
            <pc:sldMk cId="1771449399" sldId="337"/>
            <ac:spMk id="11" creationId="{BAB5B2FD-100B-8A8D-DB68-87E3BC01F140}"/>
          </ac:spMkLst>
        </pc:spChg>
        <pc:picChg chg="mod">
          <ac:chgData name="Jha, Aryan Ritwajeet" userId="2aad577e-539b-449b-83a6-8d411f484b4d" providerId="ADAL" clId="{49408841-B2F4-4D1B-91E9-399D964EDA3B}" dt="2023-07-12T18:32:52.264" v="9044" actId="1076"/>
          <ac:picMkLst>
            <pc:docMk/>
            <pc:sldMk cId="1771449399" sldId="337"/>
            <ac:picMk id="12" creationId="{0BE72FA5-3147-4C72-D8DD-1B39DD0B1115}"/>
          </ac:picMkLst>
        </pc:picChg>
        <pc:cxnChg chg="mod">
          <ac:chgData name="Jha, Aryan Ritwajeet" userId="2aad577e-539b-449b-83a6-8d411f484b4d" providerId="ADAL" clId="{49408841-B2F4-4D1B-91E9-399D964EDA3B}" dt="2023-07-12T18:51:16.487" v="9527" actId="14100"/>
          <ac:cxnSpMkLst>
            <pc:docMk/>
            <pc:sldMk cId="1771449399" sldId="337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5:10.484" v="9058" actId="693"/>
          <ac:cxnSpMkLst>
            <pc:docMk/>
            <pc:sldMk cId="1771449399" sldId="337"/>
            <ac:cxnSpMk id="16" creationId="{119A7CEC-FFD1-4794-69DB-E1B53A7C33D8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00.419" v="12025" actId="1582"/>
        <pc:sldMkLst>
          <pc:docMk/>
          <pc:sldMk cId="4236874696" sldId="338"/>
        </pc:sldMkLst>
        <pc:spChg chg="del">
          <ac:chgData name="Jha, Aryan Ritwajeet" userId="2aad577e-539b-449b-83a6-8d411f484b4d" providerId="ADAL" clId="{49408841-B2F4-4D1B-91E9-399D964EDA3B}" dt="2023-07-12T18:36:24.924" v="9064" actId="478"/>
          <ac:spMkLst>
            <pc:docMk/>
            <pc:sldMk cId="4236874696" sldId="338"/>
            <ac:spMk id="7" creationId="{A3709D2A-1B2C-3434-1A4F-CEA4FF0D00BA}"/>
          </ac:spMkLst>
        </pc:spChg>
        <pc:spChg chg="mod">
          <ac:chgData name="Jha, Aryan Ritwajeet" userId="2aad577e-539b-449b-83a6-8d411f484b4d" providerId="ADAL" clId="{49408841-B2F4-4D1B-91E9-399D964EDA3B}" dt="2023-07-12T18:43:33.785" v="9513" actId="20577"/>
          <ac:spMkLst>
            <pc:docMk/>
            <pc:sldMk cId="4236874696" sldId="338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8:51:59.633" v="9572" actId="20577"/>
          <ac:spMkLst>
            <pc:docMk/>
            <pc:sldMk cId="4236874696" sldId="338"/>
            <ac:spMk id="21" creationId="{0A56B57E-CFBF-2101-5CA6-4828E92F1F8C}"/>
          </ac:spMkLst>
        </pc:spChg>
        <pc:spChg chg="add mod">
          <ac:chgData name="Jha, Aryan Ritwajeet" userId="2aad577e-539b-449b-83a6-8d411f484b4d" providerId="ADAL" clId="{49408841-B2F4-4D1B-91E9-399D964EDA3B}" dt="2023-07-12T19:32:11.857" v="10443" actId="20577"/>
          <ac:spMkLst>
            <pc:docMk/>
            <pc:sldMk cId="4236874696" sldId="338"/>
            <ac:spMk id="23" creationId="{9051DA40-62E1-F49F-E84D-FC7A9F5777C5}"/>
          </ac:spMkLst>
        </pc:spChg>
        <pc:picChg chg="mod">
          <ac:chgData name="Jha, Aryan Ritwajeet" userId="2aad577e-539b-449b-83a6-8d411f484b4d" providerId="ADAL" clId="{49408841-B2F4-4D1B-91E9-399D964EDA3B}" dt="2023-07-12T20:32:51.450" v="12022" actId="1076"/>
          <ac:picMkLst>
            <pc:docMk/>
            <pc:sldMk cId="4236874696" sldId="338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00.419" v="12025" actId="1582"/>
          <ac:picMkLst>
            <pc:docMk/>
            <pc:sldMk cId="4236874696" sldId="338"/>
            <ac:picMk id="27" creationId="{6004C8CF-A01E-D059-A823-833FE2E34C76}"/>
          </ac:picMkLst>
        </pc:picChg>
        <pc:cxnChg chg="mod">
          <ac:chgData name="Jha, Aryan Ritwajeet" userId="2aad577e-539b-449b-83a6-8d411f484b4d" providerId="ADAL" clId="{49408841-B2F4-4D1B-91E9-399D964EDA3B}" dt="2023-07-12T18:37:11.419" v="9132" actId="20577"/>
          <ac:cxnSpMkLst>
            <pc:docMk/>
            <pc:sldMk cId="4236874696" sldId="338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8:08.265" v="9182" actId="1076"/>
          <ac:cxnSpMkLst>
            <pc:docMk/>
            <pc:sldMk cId="4236874696" sldId="338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7:34.558" v="9179" actId="14100"/>
          <ac:cxnSpMkLst>
            <pc:docMk/>
            <pc:sldMk cId="4236874696" sldId="338"/>
            <ac:cxnSpMk id="18" creationId="{43443043-FF2D-5A4C-1A5C-2A3B5429B5D8}"/>
          </ac:cxnSpMkLst>
        </pc:cxnChg>
        <pc:cxnChg chg="add mod">
          <ac:chgData name="Jha, Aryan Ritwajeet" userId="2aad577e-539b-449b-83a6-8d411f484b4d" providerId="ADAL" clId="{49408841-B2F4-4D1B-91E9-399D964EDA3B}" dt="2023-07-12T20:32:53.880" v="12023" actId="14100"/>
          <ac:cxnSpMkLst>
            <pc:docMk/>
            <pc:sldMk cId="4236874696" sldId="338"/>
            <ac:cxnSpMk id="22" creationId="{D5C4B80D-EA20-361F-BEBD-3EDB7639C621}"/>
          </ac:cxnSpMkLst>
        </pc:cxnChg>
      </pc:sldChg>
      <pc:sldChg chg="delSp modSp add mod">
        <pc:chgData name="Jha, Aryan Ritwajeet" userId="2aad577e-539b-449b-83a6-8d411f484b4d" providerId="ADAL" clId="{49408841-B2F4-4D1B-91E9-399D964EDA3B}" dt="2023-07-12T18:42:19.805" v="9485" actId="1076"/>
        <pc:sldMkLst>
          <pc:docMk/>
          <pc:sldMk cId="2152296590" sldId="339"/>
        </pc:sldMkLst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5" creationId="{1A57F294-7580-E8B9-8064-D8070CE825A5}"/>
          </ac:spMkLst>
        </pc:spChg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6" creationId="{2B175FD5-A62E-C570-61F2-BC1FF7BCAAF8}"/>
          </ac:spMkLst>
        </pc:spChg>
        <pc:spChg chg="mod">
          <ac:chgData name="Jha, Aryan Ritwajeet" userId="2aad577e-539b-449b-83a6-8d411f484b4d" providerId="ADAL" clId="{49408841-B2F4-4D1B-91E9-399D964EDA3B}" dt="2023-07-12T18:41:04.605" v="9482" actId="113"/>
          <ac:spMkLst>
            <pc:docMk/>
            <pc:sldMk cId="2152296590" sldId="339"/>
            <ac:spMk id="32" creationId="{3D4C88DF-9C82-3CE8-8DBB-5D3BC012F956}"/>
          </ac:spMkLst>
        </pc:spChg>
        <pc:grpChg chg="mod">
          <ac:chgData name="Jha, Aryan Ritwajeet" userId="2aad577e-539b-449b-83a6-8d411f484b4d" providerId="ADAL" clId="{49408841-B2F4-4D1B-91E9-399D964EDA3B}" dt="2023-07-12T18:42:19.805" v="9485" actId="1076"/>
          <ac:grpSpMkLst>
            <pc:docMk/>
            <pc:sldMk cId="2152296590" sldId="339"/>
            <ac:grpSpMk id="12" creationId="{00080FB3-8F3E-85E6-6C64-7E5AF8580A58}"/>
          </ac:grpSpMkLst>
        </pc:grpChg>
        <pc:cxnChg chg="del mod">
          <ac:chgData name="Jha, Aryan Ritwajeet" userId="2aad577e-539b-449b-83a6-8d411f484b4d" providerId="ADAL" clId="{49408841-B2F4-4D1B-91E9-399D964EDA3B}" dt="2023-07-12T18:41:13.661" v="9483" actId="478"/>
          <ac:cxnSpMkLst>
            <pc:docMk/>
            <pc:sldMk cId="2152296590" sldId="339"/>
            <ac:cxnSpMk id="24" creationId="{EB3351FB-48C6-A234-0327-4F908757A172}"/>
          </ac:cxnSpMkLst>
        </pc:cxnChg>
        <pc:cxnChg chg="del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0" creationId="{03097A19-80AF-0DDF-C17B-171ECA733088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6" creationId="{2BDEFCA6-257C-484A-0271-32609DD99FE3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49" creationId="{47B37B12-7083-9253-EA29-143C026CAEEC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56" creationId="{505CB10D-28B5-B80D-7280-76A996A7E29A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53.050" v="12031" actId="1076"/>
        <pc:sldMkLst>
          <pc:docMk/>
          <pc:sldMk cId="4132842835" sldId="340"/>
        </pc:sldMkLst>
        <pc:spChg chg="mod">
          <ac:chgData name="Jha, Aryan Ritwajeet" userId="2aad577e-539b-449b-83a6-8d411f484b4d" providerId="ADAL" clId="{49408841-B2F4-4D1B-91E9-399D964EDA3B}" dt="2023-07-12T19:23:41.589" v="10109" actId="13926"/>
          <ac:spMkLst>
            <pc:docMk/>
            <pc:sldMk cId="4132842835" sldId="340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23:49.827" v="10110" actId="207"/>
          <ac:spMkLst>
            <pc:docMk/>
            <pc:sldMk cId="4132842835" sldId="340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9:23:52.293" v="10111" actId="207"/>
          <ac:spMkLst>
            <pc:docMk/>
            <pc:sldMk cId="4132842835" sldId="340"/>
            <ac:spMk id="7" creationId="{20C051C3-0FC6-8E74-5EB8-37EF6E42EBE1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9" creationId="{80063A6D-0A98-A86B-E592-4911FD30688C}"/>
          </ac:spMkLst>
        </pc:spChg>
        <pc:spChg chg="del mod">
          <ac:chgData name="Jha, Aryan Ritwajeet" userId="2aad577e-539b-449b-83a6-8d411f484b4d" providerId="ADAL" clId="{49408841-B2F4-4D1B-91E9-399D964EDA3B}" dt="2023-07-12T19:29:41.737" v="10368" actId="478"/>
          <ac:spMkLst>
            <pc:docMk/>
            <pc:sldMk cId="4132842835" sldId="340"/>
            <ac:spMk id="11" creationId="{BAB5B2FD-100B-8A8D-DB68-87E3BC01F140}"/>
          </ac:spMkLst>
        </pc:spChg>
        <pc:spChg chg="add mod">
          <ac:chgData name="Jha, Aryan Ritwajeet" userId="2aad577e-539b-449b-83a6-8d411f484b4d" providerId="ADAL" clId="{49408841-B2F4-4D1B-91E9-399D964EDA3B}" dt="2023-07-12T19:25:26.384" v="10317" actId="1076"/>
          <ac:spMkLst>
            <pc:docMk/>
            <pc:sldMk cId="4132842835" sldId="340"/>
            <ac:spMk id="13" creationId="{2AFC21BD-783A-191C-390C-F3FF81A2B709}"/>
          </ac:spMkLst>
        </pc:spChg>
        <pc:spChg chg="add mod">
          <ac:chgData name="Jha, Aryan Ritwajeet" userId="2aad577e-539b-449b-83a6-8d411f484b4d" providerId="ADAL" clId="{49408841-B2F4-4D1B-91E9-399D964EDA3B}" dt="2023-07-12T19:25:23.674" v="10316" actId="1076"/>
          <ac:spMkLst>
            <pc:docMk/>
            <pc:sldMk cId="4132842835" sldId="340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9:29:56.927" v="10371" actId="1076"/>
          <ac:spMkLst>
            <pc:docMk/>
            <pc:sldMk cId="4132842835" sldId="340"/>
            <ac:spMk id="19" creationId="{DEB3CEF0-C77A-F70A-BD60-3805DA29BD4A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21" creationId="{0A56B57E-CFBF-2101-5CA6-4828E92F1F8C}"/>
          </ac:spMkLst>
        </pc:spChg>
        <pc:picChg chg="mod">
          <ac:chgData name="Jha, Aryan Ritwajeet" userId="2aad577e-539b-449b-83a6-8d411f484b4d" providerId="ADAL" clId="{49408841-B2F4-4D1B-91E9-399D964EDA3B}" dt="2023-07-12T20:33:44.750" v="12029" actId="1076"/>
          <ac:picMkLst>
            <pc:docMk/>
            <pc:sldMk cId="4132842835" sldId="340"/>
            <ac:picMk id="8" creationId="{B298E378-0A4E-4CA1-D37F-4A80A0A9C554}"/>
          </ac:picMkLst>
        </pc:picChg>
        <pc:picChg chg="mod modCrop">
          <ac:chgData name="Jha, Aryan Ritwajeet" userId="2aad577e-539b-449b-83a6-8d411f484b4d" providerId="ADAL" clId="{49408841-B2F4-4D1B-91E9-399D964EDA3B}" dt="2023-07-12T19:29:32.817" v="10367" actId="732"/>
          <ac:picMkLst>
            <pc:docMk/>
            <pc:sldMk cId="4132842835" sldId="340"/>
            <ac:picMk id="12" creationId="{0BE72FA5-3147-4C72-D8DD-1B39DD0B1115}"/>
          </ac:picMkLst>
        </pc:picChg>
        <pc:picChg chg="add mod">
          <ac:chgData name="Jha, Aryan Ritwajeet" userId="2aad577e-539b-449b-83a6-8d411f484b4d" providerId="ADAL" clId="{49408841-B2F4-4D1B-91E9-399D964EDA3B}" dt="2023-07-12T20:33:53.050" v="12031" actId="1076"/>
          <ac:picMkLst>
            <pc:docMk/>
            <pc:sldMk cId="4132842835" sldId="340"/>
            <ac:picMk id="23" creationId="{80963598-382B-8A5F-D1DB-6D71C4619C98}"/>
          </ac:picMkLst>
        </pc:picChg>
        <pc:cxnChg chg="del mod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4" creationId="{0E08B451-382C-4063-5D28-4B263801F45C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6" creationId="{119A7CEC-FFD1-4794-69DB-E1B53A7C33D8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8" creationId="{43443043-FF2D-5A4C-1A5C-2A3B5429B5D8}"/>
          </ac:cxnSpMkLst>
        </pc:cxnChg>
        <pc:cxnChg chg="add del mod">
          <ac:chgData name="Jha, Aryan Ritwajeet" userId="2aad577e-539b-449b-83a6-8d411f484b4d" providerId="ADAL" clId="{49408841-B2F4-4D1B-91E9-399D964EDA3B}" dt="2023-07-12T19:29:44.019" v="10369" actId="478"/>
          <ac:cxnSpMkLst>
            <pc:docMk/>
            <pc:sldMk cId="4132842835" sldId="340"/>
            <ac:cxnSpMk id="22" creationId="{5329B95F-C4C3-8FFD-A6FD-8592D88CD8A9}"/>
          </ac:cxnSpMkLst>
        </pc:cxnChg>
      </pc:sldChg>
      <pc:sldChg chg="addSp delSp modSp new del mod">
        <pc:chgData name="Jha, Aryan Ritwajeet" userId="2aad577e-539b-449b-83a6-8d411f484b4d" providerId="ADAL" clId="{49408841-B2F4-4D1B-91E9-399D964EDA3B}" dt="2023-07-12T19:34:10.067" v="10444" actId="47"/>
        <pc:sldMkLst>
          <pc:docMk/>
          <pc:sldMk cId="535612697" sldId="341"/>
        </pc:sldMkLst>
        <pc:spChg chg="add del mod">
          <ac:chgData name="Jha, Aryan Ritwajeet" userId="2aad577e-539b-449b-83a6-8d411f484b4d" providerId="ADAL" clId="{49408841-B2F4-4D1B-91E9-399D964EDA3B}" dt="2023-07-12T18:46:15.925" v="9525"/>
          <ac:spMkLst>
            <pc:docMk/>
            <pc:sldMk cId="535612697" sldId="341"/>
            <ac:spMk id="2" creationId="{9C33C8BE-89C8-B07D-1FA1-AC75D61A8811}"/>
          </ac:spMkLst>
        </pc:spChg>
        <pc:spChg chg="add del mod">
          <ac:chgData name="Jha, Aryan Ritwajeet" userId="2aad577e-539b-449b-83a6-8d411f484b4d" providerId="ADAL" clId="{49408841-B2F4-4D1B-91E9-399D964EDA3B}" dt="2023-07-12T18:46:08.093" v="9523"/>
          <ac:spMkLst>
            <pc:docMk/>
            <pc:sldMk cId="535612697" sldId="341"/>
            <ac:spMk id="4" creationId="{29E3B1DE-61E9-B605-147E-5623F3BAC461}"/>
          </ac:spMkLst>
        </pc:spChg>
        <pc:spChg chg="add mod">
          <ac:chgData name="Jha, Aryan Ritwajeet" userId="2aad577e-539b-449b-83a6-8d411f484b4d" providerId="ADAL" clId="{49408841-B2F4-4D1B-91E9-399D964EDA3B}" dt="2023-07-12T18:46:10.095" v="9524"/>
          <ac:spMkLst>
            <pc:docMk/>
            <pc:sldMk cId="535612697" sldId="341"/>
            <ac:spMk id="5" creationId="{7FBA9B5E-1BBE-41F1-D66A-CA27CE5F4112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19:06:55.066" v="10017" actId="1076"/>
        <pc:sldMkLst>
          <pc:docMk/>
          <pc:sldMk cId="2205602770" sldId="342"/>
        </pc:sldMkLst>
        <pc:spChg chg="mod">
          <ac:chgData name="Jha, Aryan Ritwajeet" userId="2aad577e-539b-449b-83a6-8d411f484b4d" providerId="ADAL" clId="{49408841-B2F4-4D1B-91E9-399D964EDA3B}" dt="2023-07-12T19:04:35.996" v="9890" actId="20577"/>
          <ac:spMkLst>
            <pc:docMk/>
            <pc:sldMk cId="2205602770" sldId="342"/>
            <ac:spMk id="3" creationId="{64BE6767-30AA-41AB-8C0B-29F30741AF76}"/>
          </ac:spMkLst>
        </pc:spChg>
        <pc:grpChg chg="del">
          <ac:chgData name="Jha, Aryan Ritwajeet" userId="2aad577e-539b-449b-83a6-8d411f484b4d" providerId="ADAL" clId="{49408841-B2F4-4D1B-91E9-399D964EDA3B}" dt="2023-07-12T19:02:36.356" v="9575" actId="478"/>
          <ac:grpSpMkLst>
            <pc:docMk/>
            <pc:sldMk cId="2205602770" sldId="342"/>
            <ac:grpSpMk id="7" creationId="{DD17197B-09A9-8B24-6454-3EFD1F676E9A}"/>
          </ac:grpSpMkLst>
        </pc:grpChg>
        <pc:picChg chg="add mod">
          <ac:chgData name="Jha, Aryan Ritwajeet" userId="2aad577e-539b-449b-83a6-8d411f484b4d" providerId="ADAL" clId="{49408841-B2F4-4D1B-91E9-399D964EDA3B}" dt="2023-07-12T19:06:55.066" v="10017" actId="1076"/>
          <ac:picMkLst>
            <pc:docMk/>
            <pc:sldMk cId="2205602770" sldId="342"/>
            <ac:picMk id="8" creationId="{DF80B76E-63AE-9971-5F0E-6899704BAEB9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05:54.087" v="10015" actId="20577"/>
        <pc:sldMkLst>
          <pc:docMk/>
          <pc:sldMk cId="1398733612" sldId="343"/>
        </pc:sldMkLst>
        <pc:spChg chg="mod">
          <ac:chgData name="Jha, Aryan Ritwajeet" userId="2aad577e-539b-449b-83a6-8d411f484b4d" providerId="ADAL" clId="{49408841-B2F4-4D1B-91E9-399D964EDA3B}" dt="2023-07-12T19:05:54.087" v="10015" actId="20577"/>
          <ac:spMkLst>
            <pc:docMk/>
            <pc:sldMk cId="1398733612" sldId="343"/>
            <ac:spMk id="3" creationId="{64BE6767-30AA-41AB-8C0B-29F30741AF76}"/>
          </ac:spMkLst>
        </pc:spChg>
      </pc:sldChg>
      <pc:sldChg chg="add del">
        <pc:chgData name="Jha, Aryan Ritwajeet" userId="2aad577e-539b-449b-83a6-8d411f484b4d" providerId="ADAL" clId="{49408841-B2F4-4D1B-91E9-399D964EDA3B}" dt="2023-07-12T19:05:01.105" v="9892" actId="2890"/>
        <pc:sldMkLst>
          <pc:docMk/>
          <pc:sldMk cId="3846119845" sldId="343"/>
        </pc:sldMkLst>
      </pc:sldChg>
      <pc:sldChg chg="addSp delSp modSp add mod">
        <pc:chgData name="Jha, Aryan Ritwajeet" userId="2aad577e-539b-449b-83a6-8d411f484b4d" providerId="ADAL" clId="{49408841-B2F4-4D1B-91E9-399D964EDA3B}" dt="2023-07-12T19:08:05.696" v="10081" actId="20577"/>
        <pc:sldMkLst>
          <pc:docMk/>
          <pc:sldMk cId="3407011830" sldId="344"/>
        </pc:sldMkLst>
        <pc:spChg chg="mod">
          <ac:chgData name="Jha, Aryan Ritwajeet" userId="2aad577e-539b-449b-83a6-8d411f484b4d" providerId="ADAL" clId="{49408841-B2F4-4D1B-91E9-399D964EDA3B}" dt="2023-07-12T19:08:05.696" v="10081" actId="20577"/>
          <ac:spMkLst>
            <pc:docMk/>
            <pc:sldMk cId="3407011830" sldId="344"/>
            <ac:spMk id="3" creationId="{64BE6767-30AA-41AB-8C0B-29F30741AF76}"/>
          </ac:spMkLst>
        </pc:spChg>
        <pc:picChg chg="add mod">
          <ac:chgData name="Jha, Aryan Ritwajeet" userId="2aad577e-539b-449b-83a6-8d411f484b4d" providerId="ADAL" clId="{49408841-B2F4-4D1B-91E9-399D964EDA3B}" dt="2023-07-12T19:07:46.012" v="10031" actId="1076"/>
          <ac:picMkLst>
            <pc:docMk/>
            <pc:sldMk cId="3407011830" sldId="344"/>
            <ac:picMk id="5" creationId="{7D12C105-D2FF-2C98-EE21-E74EB6FB2A82}"/>
          </ac:picMkLst>
        </pc:picChg>
        <pc:picChg chg="del mod">
          <ac:chgData name="Jha, Aryan Ritwajeet" userId="2aad577e-539b-449b-83a6-8d411f484b4d" providerId="ADAL" clId="{49408841-B2F4-4D1B-91E9-399D964EDA3B}" dt="2023-07-12T19:07:44.976" v="10030" actId="478"/>
          <ac:picMkLst>
            <pc:docMk/>
            <pc:sldMk cId="3407011830" sldId="344"/>
            <ac:picMk id="8" creationId="{DF80B76E-63AE-9971-5F0E-6899704BAEB9}"/>
          </ac:picMkLst>
        </pc:picChg>
      </pc:sldChg>
      <pc:sldChg chg="addSp modSp add mod ord">
        <pc:chgData name="Jha, Aryan Ritwajeet" userId="2aad577e-539b-449b-83a6-8d411f484b4d" providerId="ADAL" clId="{49408841-B2F4-4D1B-91E9-399D964EDA3B}" dt="2023-07-12T20:33:23.670" v="12028" actId="1076"/>
        <pc:sldMkLst>
          <pc:docMk/>
          <pc:sldMk cId="966282477" sldId="345"/>
        </pc:sldMkLst>
        <pc:spChg chg="mod">
          <ac:chgData name="Jha, Aryan Ritwajeet" userId="2aad577e-539b-449b-83a6-8d411f484b4d" providerId="ADAL" clId="{49408841-B2F4-4D1B-91E9-399D964EDA3B}" dt="2023-07-12T19:23:04.977" v="10099" actId="207"/>
          <ac:spMkLst>
            <pc:docMk/>
            <pc:sldMk cId="966282477" sldId="345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3:06.059" v="10101" actId="207"/>
          <ac:spMkLst>
            <pc:docMk/>
            <pc:sldMk cId="966282477" sldId="345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3:05.467" v="10100" actId="207"/>
          <ac:spMkLst>
            <pc:docMk/>
            <pc:sldMk cId="966282477" sldId="345"/>
            <ac:spMk id="7" creationId="{20C051C3-0FC6-8E74-5EB8-37EF6E42EBE1}"/>
          </ac:spMkLst>
        </pc:spChg>
        <pc:picChg chg="mod">
          <ac:chgData name="Jha, Aryan Ritwajeet" userId="2aad577e-539b-449b-83a6-8d411f484b4d" providerId="ADAL" clId="{49408841-B2F4-4D1B-91E9-399D964EDA3B}" dt="2023-07-12T20:33:07.550" v="12026" actId="1076"/>
          <ac:picMkLst>
            <pc:docMk/>
            <pc:sldMk cId="966282477" sldId="345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23.670" v="12028" actId="1076"/>
          <ac:picMkLst>
            <pc:docMk/>
            <pc:sldMk cId="966282477" sldId="345"/>
            <ac:picMk id="13" creationId="{97D3160D-05B0-7D93-9B66-0BC16655D619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00:56.148" v="11341" actId="1076"/>
        <pc:sldMkLst>
          <pc:docMk/>
          <pc:sldMk cId="2724178672" sldId="346"/>
        </pc:sldMkLst>
        <pc:spChg chg="mo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2" creationId="{92C1016E-F1B9-F5AA-F214-21BF775DBFC1}"/>
          </ac:spMkLst>
        </pc:spChg>
        <pc:spChg chg="mod ord">
          <ac:chgData name="Jha, Aryan Ritwajeet" userId="2aad577e-539b-449b-83a6-8d411f484b4d" providerId="ADAL" clId="{49408841-B2F4-4D1B-91E9-399D964EDA3B}" dt="2023-07-12T20:00:40.748" v="11338" actId="27636"/>
          <ac:spMkLst>
            <pc:docMk/>
            <pc:sldMk cId="2724178672" sldId="346"/>
            <ac:spMk id="3" creationId="{372861BC-629A-EC3F-7E23-23703BB6AACA}"/>
          </ac:spMkLst>
        </pc:spChg>
        <pc:spChg chg="add mod">
          <ac:chgData name="Jha, Aryan Ritwajeet" userId="2aad577e-539b-449b-83a6-8d411f484b4d" providerId="ADAL" clId="{49408841-B2F4-4D1B-91E9-399D964EDA3B}" dt="2023-07-12T20:00:56.148" v="11341" actId="1076"/>
          <ac:spMkLst>
            <pc:docMk/>
            <pc:sldMk cId="2724178672" sldId="346"/>
            <ac:spMk id="6" creationId="{F7ACEA1C-CE4B-3603-12FD-45B2B6C8962A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0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22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30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44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7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8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9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1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4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6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9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1" creationId="{2596F992-698C-48C0-9D89-70DA4CE927EF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2" creationId="{E7BFF8DC-0AE7-4AD2-9B28-2E5F26D62C30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3" creationId="{7E0162AD-C6E5-4BF8-A453-76ADB36877D3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5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6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8" creationId="{1E020063-2385-44AC-BD67-258E1F0B9FCE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9" creationId="{7E014A0B-5338-4077-AFE9-A90D04D4492B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4" creationId="{B082622D-AAF3-4897-8629-FC918530DD8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5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6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79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80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89" creationId="{FFB60E8C-7224-44A4-87A0-46A1711DD2ED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1" creationId="{5DA32751-37A2-45C0-BE94-63D375E27003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3" creationId="{E659831F-0D9A-4C63-9EBB-8435B85A440F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5" creationId="{5A55FBCD-CD42-40F5-8A1B-3203F9CAEEAA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98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104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8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0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3" creationId="{B6FACB3C-9069-4791-BC5C-0DB7CD19B853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4" creationId="{71F2038E-D777-4B76-81DD-DD13EE91B9DD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1" creationId="{2550BE34-C2B8-49B8-8519-67A8CAD51AE9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2" creationId="{A7457DD9-5A45-400A-AB4B-4B4EDECA25F1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3" creationId="{441CF7D6-A660-431A-B0BB-140A0D5556B6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4" creationId="{0570A85B-3810-4F95-97B0-CBF4CCDB381C}"/>
          </ac:spMkLst>
        </pc:s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14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20" creationId="{466920E5-8640-4C24-A775-8647637094A7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24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2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3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5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7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70" creationId="{78127680-150F-4A90-9950-F66392578116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1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2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99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105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3" v="11289" actId="26606"/>
          <ac:grpSpMkLst>
            <pc:docMk/>
            <pc:sldMk cId="2724178672" sldId="346"/>
            <ac:grpSpMk id="115" creationId="{DD354807-230F-4402-B1B9-F733A8F1F190}"/>
          </ac:grpSpMkLst>
        </pc:grpChg>
        <pc:picChg chg="add mod">
          <ac:chgData name="Jha, Aryan Ritwajeet" userId="2aad577e-539b-449b-83a6-8d411f484b4d" providerId="ADAL" clId="{49408841-B2F4-4D1B-91E9-399D964EDA3B}" dt="2023-07-12T19:59:35.809" v="11290" actId="26606"/>
          <ac:picMkLst>
            <pc:docMk/>
            <pc:sldMk cId="2724178672" sldId="346"/>
            <ac:picMk id="5" creationId="{5DDDB433-2F03-A5CD-DB8A-59BD8C02811D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7-12T19:37:56.628" v="10459" actId="47"/>
        <pc:sldMkLst>
          <pc:docMk/>
          <pc:sldMk cId="3724996801" sldId="346"/>
        </pc:sldMkLst>
        <pc:spChg chg="mod">
          <ac:chgData name="Jha, Aryan Ritwajeet" userId="2aad577e-539b-449b-83a6-8d411f484b4d" providerId="ADAL" clId="{49408841-B2F4-4D1B-91E9-399D964EDA3B}" dt="2023-07-12T19:37:47.997" v="10457" actId="27636"/>
          <ac:spMkLst>
            <pc:docMk/>
            <pc:sldMk cId="3724996801" sldId="34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19:37:18.382" v="10450" actId="478"/>
          <ac:spMkLst>
            <pc:docMk/>
            <pc:sldMk cId="3724996801" sldId="346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37:50.508" v="10458" actId="1076"/>
          <ac:spMkLst>
            <pc:docMk/>
            <pc:sldMk cId="3724996801" sldId="346"/>
            <ac:spMk id="4" creationId="{C1242663-B6E5-ABE3-9294-EB6B180ECF42}"/>
          </ac:spMkLst>
        </pc:spChg>
        <pc:spChg chg="del">
          <ac:chgData name="Jha, Aryan Ritwajeet" userId="2aad577e-539b-449b-83a6-8d411f484b4d" providerId="ADAL" clId="{49408841-B2F4-4D1B-91E9-399D964EDA3B}" dt="2023-07-12T19:37:17.134" v="10448" actId="478"/>
          <ac:spMkLst>
            <pc:docMk/>
            <pc:sldMk cId="3724996801" sldId="346"/>
            <ac:spMk id="5" creationId="{22A19CC3-0652-AC30-7759-18AB10239862}"/>
          </ac:spMkLst>
        </pc:spChg>
        <pc:spChg chg="del">
          <ac:chgData name="Jha, Aryan Ritwajeet" userId="2aad577e-539b-449b-83a6-8d411f484b4d" providerId="ADAL" clId="{49408841-B2F4-4D1B-91E9-399D964EDA3B}" dt="2023-07-12T19:37:32.559" v="10453" actId="478"/>
          <ac:spMkLst>
            <pc:docMk/>
            <pc:sldMk cId="3724996801" sldId="346"/>
            <ac:spMk id="7" creationId="{20C051C3-0FC6-8E74-5EB8-37EF6E42EBE1}"/>
          </ac:spMkLst>
        </pc:spChg>
        <pc:spChg chg="del">
          <ac:chgData name="Jha, Aryan Ritwajeet" userId="2aad577e-539b-449b-83a6-8d411f484b4d" providerId="ADAL" clId="{49408841-B2F4-4D1B-91E9-399D964EDA3B}" dt="2023-07-12T19:37:17.837" v="10449" actId="478"/>
          <ac:spMkLst>
            <pc:docMk/>
            <pc:sldMk cId="3724996801" sldId="346"/>
            <ac:spMk id="9" creationId="{80063A6D-0A98-A86B-E592-4911FD30688C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0" creationId="{9A043C0B-0CFA-5172-87B7-14E56545F31B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3" creationId="{2AFC21BD-783A-191C-390C-F3FF81A2B709}"/>
          </ac:spMkLst>
        </pc:spChg>
        <pc:spChg chg="add del mod">
          <ac:chgData name="Jha, Aryan Ritwajeet" userId="2aad577e-539b-449b-83a6-8d411f484b4d" providerId="ADAL" clId="{49408841-B2F4-4D1B-91E9-399D964EDA3B}" dt="2023-07-12T19:37:28.307" v="10452" actId="478"/>
          <ac:spMkLst>
            <pc:docMk/>
            <pc:sldMk cId="3724996801" sldId="346"/>
            <ac:spMk id="14" creationId="{E9585D68-7F69-8A49-340B-681B3BF8C8AA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9" creationId="{DEB3CEF0-C77A-F70A-BD60-3805DA29BD4A}"/>
          </ac:spMkLst>
        </pc:sp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6" creationId="{9B05648E-9AD3-C5AC-3357-803DD5C348BE}"/>
          </ac:picMkLst>
        </pc:pic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8" creationId="{B298E378-0A4E-4CA1-D37F-4A80A0A9C554}"/>
          </ac:picMkLst>
        </pc:picChg>
        <pc:picChg chg="del">
          <ac:chgData name="Jha, Aryan Ritwajeet" userId="2aad577e-539b-449b-83a6-8d411f484b4d" providerId="ADAL" clId="{49408841-B2F4-4D1B-91E9-399D964EDA3B}" dt="2023-07-12T19:37:16.492" v="10447" actId="478"/>
          <ac:picMkLst>
            <pc:docMk/>
            <pc:sldMk cId="3724996801" sldId="346"/>
            <ac:picMk id="12" creationId="{0BE72FA5-3147-4C72-D8DD-1B39DD0B1115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56:46.853" v="11264" actId="208"/>
        <pc:sldMkLst>
          <pc:docMk/>
          <pc:sldMk cId="1653223006" sldId="347"/>
        </pc:sldMkLst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4" creationId="{27F1764F-CC50-BF35-A605-4A8A0A1406C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7" creationId="{A2DED524-45D5-DC85-C0DA-028FBD970E1F}"/>
          </ac:spMkLst>
        </pc:sp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9" creationId="{09E2C2EA-CA0F-7418-6264-E0C918F10F77}"/>
          </ac:cxnSpMkLst>
        </pc:cxn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13" creationId="{DE6DC399-63BA-2B63-5D63-22924541F2D2}"/>
          </ac:cxnSpMkLst>
        </pc:cxnChg>
      </pc:sldChg>
      <pc:sldChg chg="addSp modSp new mod">
        <pc:chgData name="Jha, Aryan Ritwajeet" userId="2aad577e-539b-449b-83a6-8d411f484b4d" providerId="ADAL" clId="{49408841-B2F4-4D1B-91E9-399D964EDA3B}" dt="2023-07-12T20:07:12.709" v="11507"/>
        <pc:sldMkLst>
          <pc:docMk/>
          <pc:sldMk cId="2822544351" sldId="348"/>
        </pc:sldMkLst>
        <pc:spChg chg="mod">
          <ac:chgData name="Jha, Aryan Ritwajeet" userId="2aad577e-539b-449b-83a6-8d411f484b4d" providerId="ADAL" clId="{49408841-B2F4-4D1B-91E9-399D964EDA3B}" dt="2023-07-12T20:04:32.445" v="11445" actId="1076"/>
          <ac:spMkLst>
            <pc:docMk/>
            <pc:sldMk cId="2822544351" sldId="348"/>
            <ac:spMk id="2" creationId="{E7ACBE95-95CF-765D-2433-9930B0D7BC2A}"/>
          </ac:spMkLst>
        </pc:spChg>
        <pc:spChg chg="mod">
          <ac:chgData name="Jha, Aryan Ritwajeet" userId="2aad577e-539b-449b-83a6-8d411f484b4d" providerId="ADAL" clId="{49408841-B2F4-4D1B-91E9-399D964EDA3B}" dt="2023-07-12T20:06:54.379" v="11506" actId="5793"/>
          <ac:spMkLst>
            <pc:docMk/>
            <pc:sldMk cId="2822544351" sldId="348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05:21.659" v="11452" actId="1076"/>
          <ac:picMkLst>
            <pc:docMk/>
            <pc:sldMk cId="2822544351" sldId="348"/>
            <ac:picMk id="5" creationId="{31D1A55B-1E9A-5572-2142-9E70F30ECAC9}"/>
          </ac:picMkLst>
        </pc:pic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7" creationId="{0A4CB042-5C3D-6E02-D5F5-B323899D46CF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9" creationId="{21897ACA-5977-5235-6167-5A5E509E009C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57:37.099" v="12702" actId="20577"/>
        <pc:sldMkLst>
          <pc:docMk/>
          <pc:sldMk cId="2090970790" sldId="349"/>
        </pc:sldMkLst>
        <pc:spChg chg="mod">
          <ac:chgData name="Jha, Aryan Ritwajeet" userId="2aad577e-539b-449b-83a6-8d411f484b4d" providerId="ADAL" clId="{49408841-B2F4-4D1B-91E9-399D964EDA3B}" dt="2023-07-12T20:57:37.099" v="12702" actId="20577"/>
          <ac:spMkLst>
            <pc:docMk/>
            <pc:sldMk cId="2090970790" sldId="349"/>
            <ac:spMk id="3" creationId="{DCE0E4E6-1416-0D07-96AB-380DB5E83338}"/>
          </ac:spMkLst>
        </pc:spChg>
        <pc:picChg chg="del">
          <ac:chgData name="Jha, Aryan Ritwajeet" userId="2aad577e-539b-449b-83a6-8d411f484b4d" providerId="ADAL" clId="{49408841-B2F4-4D1B-91E9-399D964EDA3B}" dt="2023-07-12T20:09:16.711" v="11509" actId="478"/>
          <ac:picMkLst>
            <pc:docMk/>
            <pc:sldMk cId="2090970790" sldId="349"/>
            <ac:picMk id="5" creationId="{31D1A55B-1E9A-5572-2142-9E70F30ECAC9}"/>
          </ac:picMkLst>
        </pc:picChg>
        <pc:picChg chg="add mod">
          <ac:chgData name="Jha, Aryan Ritwajeet" userId="2aad577e-539b-449b-83a6-8d411f484b4d" providerId="ADAL" clId="{49408841-B2F4-4D1B-91E9-399D964EDA3B}" dt="2023-07-12T20:40:07.890" v="12134" actId="1076"/>
          <ac:picMkLst>
            <pc:docMk/>
            <pc:sldMk cId="2090970790" sldId="349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9:33.041" v="12301" actId="478"/>
          <ac:picMkLst>
            <pc:docMk/>
            <pc:sldMk cId="2090970790" sldId="349"/>
            <ac:picMk id="10" creationId="{5F85CA16-1D3E-31B9-FF25-06F90C4E80BA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3" creationId="{96A1D9C2-5F10-69D9-F567-D2B774D822A3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5" creationId="{543EF568-B513-35D1-0F25-9899955EC467}"/>
          </ac:picMkLst>
        </pc:picChg>
        <pc:cxnChg chg="del">
          <ac:chgData name="Jha, Aryan Ritwajeet" userId="2aad577e-539b-449b-83a6-8d411f484b4d" providerId="ADAL" clId="{49408841-B2F4-4D1B-91E9-399D964EDA3B}" dt="2023-07-12T20:09:19.089" v="11512" actId="478"/>
          <ac:cxnSpMkLst>
            <pc:docMk/>
            <pc:sldMk cId="2090970790" sldId="349"/>
            <ac:cxnSpMk id="7" creationId="{0A4CB042-5C3D-6E02-D5F5-B323899D46CF}"/>
          </ac:cxnSpMkLst>
        </pc:cxnChg>
        <pc:cxnChg chg="del">
          <ac:chgData name="Jha, Aryan Ritwajeet" userId="2aad577e-539b-449b-83a6-8d411f484b4d" providerId="ADAL" clId="{49408841-B2F4-4D1B-91E9-399D964EDA3B}" dt="2023-07-12T20:09:17.729" v="11510" actId="478"/>
          <ac:cxnSpMkLst>
            <pc:docMk/>
            <pc:sldMk cId="2090970790" sldId="349"/>
            <ac:cxnSpMk id="9" creationId="{21897ACA-5977-5235-6167-5A5E509E009C}"/>
          </ac:cxnSpMkLst>
        </pc:cxnChg>
        <pc:cxnChg chg="del">
          <ac:chgData name="Jha, Aryan Ritwajeet" userId="2aad577e-539b-449b-83a6-8d411f484b4d" providerId="ADAL" clId="{49408841-B2F4-4D1B-91E9-399D964EDA3B}" dt="2023-07-12T20:09:18.479" v="11511" actId="478"/>
          <ac:cxnSpMkLst>
            <pc:docMk/>
            <pc:sldMk cId="2090970790" sldId="349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3:05.939" v="11784" actId="1076"/>
        <pc:sldMkLst>
          <pc:docMk/>
          <pc:sldMk cId="3271817396" sldId="350"/>
        </pc:sldMkLst>
        <pc:spChg chg="mod">
          <ac:chgData name="Jha, Aryan Ritwajeet" userId="2aad577e-539b-449b-83a6-8d411f484b4d" providerId="ADAL" clId="{49408841-B2F4-4D1B-91E9-399D964EDA3B}" dt="2023-07-12T20:11:18.959" v="11770" actId="20577"/>
          <ac:spMkLst>
            <pc:docMk/>
            <pc:sldMk cId="3271817396" sldId="350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3:05.939" v="11784" actId="1076"/>
          <ac:picMkLst>
            <pc:docMk/>
            <pc:sldMk cId="3271817396" sldId="350"/>
            <ac:picMk id="5" creationId="{C3F811C8-9873-D6BA-09B4-B590712B4D64}"/>
          </ac:picMkLst>
        </pc:picChg>
        <pc:picChg chg="add del mod">
          <ac:chgData name="Jha, Aryan Ritwajeet" userId="2aad577e-539b-449b-83a6-8d411f484b4d" providerId="ADAL" clId="{49408841-B2F4-4D1B-91E9-399D964EDA3B}" dt="2023-07-12T20:13:03.629" v="11783" actId="478"/>
          <ac:picMkLst>
            <pc:docMk/>
            <pc:sldMk cId="3271817396" sldId="350"/>
            <ac:picMk id="7" creationId="{8B10C3F3-427A-C4D6-8074-9B447DEE4B2A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9:42.051" v="12974" actId="14100"/>
        <pc:sldMkLst>
          <pc:docMk/>
          <pc:sldMk cId="636889440" sldId="351"/>
        </pc:sldMkLst>
        <pc:spChg chg="mod">
          <ac:chgData name="Jha, Aryan Ritwajeet" userId="2aad577e-539b-449b-83a6-8d411f484b4d" providerId="ADAL" clId="{49408841-B2F4-4D1B-91E9-399D964EDA3B}" dt="2023-07-12T20:15:55.509" v="11871" actId="255"/>
          <ac:spMkLst>
            <pc:docMk/>
            <pc:sldMk cId="636889440" sldId="351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1:09:42.051" v="12974" actId="14100"/>
          <ac:spMkLst>
            <pc:docMk/>
            <pc:sldMk cId="636889440" sldId="351"/>
            <ac:spMk id="8" creationId="{4DD1B476-2AC3-99A1-2A4E-8769ACED03E5}"/>
          </ac:spMkLst>
        </pc:spChg>
        <pc:cxnChg chg="add mod">
          <ac:chgData name="Jha, Aryan Ritwajeet" userId="2aad577e-539b-449b-83a6-8d411f484b4d" providerId="ADAL" clId="{49408841-B2F4-4D1B-91E9-399D964EDA3B}" dt="2023-07-12T21:09:30.621" v="12972" actId="208"/>
          <ac:cxnSpMkLst>
            <pc:docMk/>
            <pc:sldMk cId="636889440" sldId="351"/>
            <ac:cxnSpMk id="6" creationId="{3FA44138-2D4C-432F-799D-56D6C8AAB8E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6:21.679" v="11902" actId="20577"/>
        <pc:sldMkLst>
          <pc:docMk/>
          <pc:sldMk cId="337492508" sldId="352"/>
        </pc:sldMkLst>
        <pc:spChg chg="mod">
          <ac:chgData name="Jha, Aryan Ritwajeet" userId="2aad577e-539b-449b-83a6-8d411f484b4d" providerId="ADAL" clId="{49408841-B2F4-4D1B-91E9-399D964EDA3B}" dt="2023-07-12T20:16:21.679" v="11902" actId="20577"/>
          <ac:spMkLst>
            <pc:docMk/>
            <pc:sldMk cId="337492508" sldId="352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4:23.829" v="11789" actId="1076"/>
          <ac:picMkLst>
            <pc:docMk/>
            <pc:sldMk cId="337492508" sldId="352"/>
            <ac:picMk id="6" creationId="{FC135EC0-39A9-DACC-C8CC-F806D9B8859D}"/>
          </ac:picMkLst>
        </pc:picChg>
        <pc:picChg chg="del">
          <ac:chgData name="Jha, Aryan Ritwajeet" userId="2aad577e-539b-449b-83a6-8d411f484b4d" providerId="ADAL" clId="{49408841-B2F4-4D1B-91E9-399D964EDA3B}" dt="2023-07-12T20:14:05.859" v="11786" actId="478"/>
          <ac:picMkLst>
            <pc:docMk/>
            <pc:sldMk cId="337492508" sldId="352"/>
            <ac:picMk id="7" creationId="{8B10C3F3-427A-C4D6-8074-9B447DEE4B2A}"/>
          </ac:picMkLst>
        </pc:picChg>
        <pc:picChg chg="add mod">
          <ac:chgData name="Jha, Aryan Ritwajeet" userId="2aad577e-539b-449b-83a6-8d411f484b4d" providerId="ADAL" clId="{49408841-B2F4-4D1B-91E9-399D964EDA3B}" dt="2023-07-12T20:14:41.209" v="11792" actId="1076"/>
          <ac:picMkLst>
            <pc:docMk/>
            <pc:sldMk cId="337492508" sldId="352"/>
            <ac:picMk id="9" creationId="{5EFE7593-A695-D162-A7E2-481A0C4E96E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1:07.889" v="12006" actId="20577"/>
        <pc:sldMkLst>
          <pc:docMk/>
          <pc:sldMk cId="3249197063" sldId="353"/>
        </pc:sldMkLst>
        <pc:spChg chg="mod">
          <ac:chgData name="Jha, Aryan Ritwajeet" userId="2aad577e-539b-449b-83a6-8d411f484b4d" providerId="ADAL" clId="{49408841-B2F4-4D1B-91E9-399D964EDA3B}" dt="2023-07-12T20:21:07.889" v="12006" actId="20577"/>
          <ac:spMkLst>
            <pc:docMk/>
            <pc:sldMk cId="3249197063" sldId="353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8:20.999" v="11980" actId="1076"/>
          <ac:picMkLst>
            <pc:docMk/>
            <pc:sldMk cId="3249197063" sldId="353"/>
            <ac:picMk id="6" creationId="{AA1DBAE4-9011-DF06-DFE5-07C2DFA38A2F}"/>
          </ac:picMkLst>
        </pc:picChg>
        <pc:picChg chg="del">
          <ac:chgData name="Jha, Aryan Ritwajeet" userId="2aad577e-539b-449b-83a6-8d411f484b4d" providerId="ADAL" clId="{49408841-B2F4-4D1B-91E9-399D964EDA3B}" dt="2023-07-12T20:17:58.939" v="11974" actId="478"/>
          <ac:picMkLst>
            <pc:docMk/>
            <pc:sldMk cId="3249197063" sldId="353"/>
            <ac:picMk id="7" creationId="{8B10C3F3-427A-C4D6-8074-9B447DEE4B2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8:39.929" v="12013" actId="1076"/>
        <pc:sldMkLst>
          <pc:docMk/>
          <pc:sldMk cId="2057867435" sldId="354"/>
        </pc:sldMkLst>
        <pc:picChg chg="del">
          <ac:chgData name="Jha, Aryan Ritwajeet" userId="2aad577e-539b-449b-83a6-8d411f484b4d" providerId="ADAL" clId="{49408841-B2F4-4D1B-91E9-399D964EDA3B}" dt="2023-07-12T20:22:00.475" v="12008" actId="478"/>
          <ac:picMkLst>
            <pc:docMk/>
            <pc:sldMk cId="2057867435" sldId="354"/>
            <ac:picMk id="6" creationId="{AA1DBAE4-9011-DF06-DFE5-07C2DFA38A2F}"/>
          </ac:picMkLst>
        </pc:picChg>
        <pc:picChg chg="add mod">
          <ac:chgData name="Jha, Aryan Ritwajeet" userId="2aad577e-539b-449b-83a6-8d411f484b4d" providerId="ADAL" clId="{49408841-B2F4-4D1B-91E9-399D964EDA3B}" dt="2023-07-12T20:28:39.929" v="12013" actId="1076"/>
          <ac:picMkLst>
            <pc:docMk/>
            <pc:sldMk cId="2057867435" sldId="354"/>
            <ac:picMk id="7" creationId="{F3460C81-8268-39CF-D3C6-F179AF8EFF20}"/>
          </ac:picMkLst>
        </pc:picChg>
      </pc:sldChg>
      <pc:sldChg chg="addSp delSp modSp add mod setBg setClrOvrMap">
        <pc:chgData name="Jha, Aryan Ritwajeet" userId="2aad577e-539b-449b-83a6-8d411f484b4d" providerId="ADAL" clId="{49408841-B2F4-4D1B-91E9-399D964EDA3B}" dt="2023-07-12T21:18:05.402" v="12983" actId="14100"/>
        <pc:sldMkLst>
          <pc:docMk/>
          <pc:sldMk cId="2950297414" sldId="355"/>
        </pc:sldMkLst>
        <pc:spChg chg="mod ord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" creationId="{E7ACBE95-95CF-765D-2433-9930B0D7BC2A}"/>
          </ac:spMkLst>
        </pc:spChg>
        <pc:spChg chg="mod ord">
          <ac:chgData name="Jha, Aryan Ritwajeet" userId="2aad577e-539b-449b-83a6-8d411f484b4d" providerId="ADAL" clId="{49408841-B2F4-4D1B-91E9-399D964EDA3B}" dt="2023-07-12T21:08:04.987" v="12935"/>
          <ac:spMkLst>
            <pc:docMk/>
            <pc:sldMk cId="2950297414" sldId="355"/>
            <ac:spMk id="3" creationId="{DCE0E4E6-1416-0D07-96AB-380DB5E83338}"/>
          </ac:spMkLst>
        </pc:spChg>
        <pc:spChg chg="add del mod">
          <ac:chgData name="Jha, Aryan Ritwajeet" userId="2aad577e-539b-449b-83a6-8d411f484b4d" providerId="ADAL" clId="{49408841-B2F4-4D1B-91E9-399D964EDA3B}" dt="2023-07-12T21:17:43.079" v="12978" actId="22"/>
          <ac:spMkLst>
            <pc:docMk/>
            <pc:sldMk cId="2950297414" sldId="355"/>
            <ac:spMk id="5" creationId="{904442D2-0467-A2C5-DE31-E9AF2E83A45F}"/>
          </ac:spMkLst>
        </pc:spChg>
        <pc:spChg chg="add mod">
          <ac:chgData name="Jha, Aryan Ritwajeet" userId="2aad577e-539b-449b-83a6-8d411f484b4d" providerId="ADAL" clId="{49408841-B2F4-4D1B-91E9-399D964EDA3B}" dt="2023-07-12T21:17:53.202" v="12980" actId="1076"/>
          <ac:spMkLst>
            <pc:docMk/>
            <pc:sldMk cId="2950297414" sldId="355"/>
            <ac:spMk id="8" creationId="{49BE6E86-2111-D678-61B0-12843BF4C366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4" creationId="{891401DC-7AF6-42FA-BE31-CF773B6C8B2E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6" creationId="{2B7203F0-D9CB-4774-B9D4-B3AB625DFBAD}"/>
          </ac:spMkLst>
        </pc:sp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5" creationId="{52AB126F-E669-405D-7382-A8BEDD5C2CB1}"/>
          </ac:picMkLst>
        </pc:picChg>
        <pc:picChg chg="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8" creationId="{B78E06C5-46B3-6CE8-B829-B40299C74E34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0" creationId="{5F85CA16-1D3E-31B9-FF25-06F90C4E80BA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1" creationId="{6E6DBD21-FCE6-19C6-C178-0DD2B045AC39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3" creationId="{96A1D9C2-5F10-69D9-F567-D2B774D822A3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4" creationId="{049BC559-6B04-0F36-B5C6-F367C1C827FB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5" creationId="{543EF568-B513-35D1-0F25-9899955EC467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7" creationId="{F2E3BF6E-982F-9306-6923-D7FA4DBFC3E4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9" creationId="{FBA6C243-E9DC-94D1-AEFB-AA9DCE17422B}"/>
          </ac:picMkLst>
        </pc:picChg>
        <pc:cxnChg chg="add mod">
          <ac:chgData name="Jha, Aryan Ritwajeet" userId="2aad577e-539b-449b-83a6-8d411f484b4d" providerId="ADAL" clId="{49408841-B2F4-4D1B-91E9-399D964EDA3B}" dt="2023-07-12T21:18:05.402" v="12983" actId="14100"/>
          <ac:cxnSpMkLst>
            <pc:docMk/>
            <pc:sldMk cId="2950297414" sldId="355"/>
            <ac:cxnSpMk id="7" creationId="{94DEB934-55D6-87BD-3156-D5517F30FF6C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28" creationId="{A88CB8AF-5631-45C6-BFEC-971C4D6E5836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0" creationId="{9F2EA1AF-73AB-4FCB-B4EE-0E42E7250F64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2" creationId="{65A18FBF-6157-4210-BEF2-9A6C31FA89AD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4" creationId="{43C9CCA8-3CEC-4CD0-A624-A701C612511D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1:08:07.903" v="12936"/>
        <pc:sldMkLst>
          <pc:docMk/>
          <pc:sldMk cId="1313714598" sldId="356"/>
        </pc:sldMkLst>
        <pc:spChg chg="mod">
          <ac:chgData name="Jha, Aryan Ritwajeet" userId="2aad577e-539b-449b-83a6-8d411f484b4d" providerId="ADAL" clId="{49408841-B2F4-4D1B-91E9-399D964EDA3B}" dt="2023-07-12T21:08:07.903" v="12936"/>
          <ac:spMkLst>
            <pc:docMk/>
            <pc:sldMk cId="1313714598" sldId="356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46:25.523" v="12280" actId="1076"/>
          <ac:picMkLst>
            <pc:docMk/>
            <pc:sldMk cId="1313714598" sldId="356"/>
            <ac:picMk id="4" creationId="{F4BE7488-08D7-B734-223A-CFB9A7747DA0}"/>
          </ac:picMkLst>
        </pc:picChg>
        <pc:picChg chg="add mod">
          <ac:chgData name="Jha, Aryan Ritwajeet" userId="2aad577e-539b-449b-83a6-8d411f484b4d" providerId="ADAL" clId="{49408841-B2F4-4D1B-91E9-399D964EDA3B}" dt="2023-07-12T20:46:14.942" v="12274" actId="1076"/>
          <ac:picMkLst>
            <pc:docMk/>
            <pc:sldMk cId="1313714598" sldId="356"/>
            <ac:picMk id="5" creationId="{2AC1A0EA-DD14-59EC-318F-501A3C932D46}"/>
          </ac:picMkLst>
        </pc:picChg>
        <pc:picChg chg="del">
          <ac:chgData name="Jha, Aryan Ritwajeet" userId="2aad577e-539b-449b-83a6-8d411f484b4d" providerId="ADAL" clId="{49408841-B2F4-4D1B-91E9-399D964EDA3B}" dt="2023-07-12T20:45:42.910" v="12264" actId="478"/>
          <ac:picMkLst>
            <pc:docMk/>
            <pc:sldMk cId="1313714598" sldId="356"/>
            <ac:picMk id="10" creationId="{5F85CA16-1D3E-31B9-FF25-06F90C4E80BA}"/>
          </ac:picMkLst>
        </pc:picChg>
        <pc:picChg chg="mod">
          <ac:chgData name="Jha, Aryan Ritwajeet" userId="2aad577e-539b-449b-83a6-8d411f484b4d" providerId="ADAL" clId="{49408841-B2F4-4D1B-91E9-399D964EDA3B}" dt="2023-07-12T20:46:18.492" v="12276" actId="1076"/>
          <ac:picMkLst>
            <pc:docMk/>
            <pc:sldMk cId="1313714598" sldId="356"/>
            <ac:picMk id="13" creationId="{96A1D9C2-5F10-69D9-F567-D2B774D822A3}"/>
          </ac:picMkLst>
        </pc:picChg>
        <pc:picChg chg="mod">
          <ac:chgData name="Jha, Aryan Ritwajeet" userId="2aad577e-539b-449b-83a6-8d411f484b4d" providerId="ADAL" clId="{49408841-B2F4-4D1B-91E9-399D964EDA3B}" dt="2023-07-12T20:46:31.432" v="12281" actId="1076"/>
          <ac:picMkLst>
            <pc:docMk/>
            <pc:sldMk cId="1313714598" sldId="356"/>
            <ac:picMk id="15" creationId="{543EF568-B513-35D1-0F25-9899955EC4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7:52.955" v="12934" actId="20577"/>
        <pc:sldMkLst>
          <pc:docMk/>
          <pc:sldMk cId="2691399862" sldId="357"/>
        </pc:sldMkLst>
        <pc:spChg chg="mod">
          <ac:chgData name="Jha, Aryan Ritwajeet" userId="2aad577e-539b-449b-83a6-8d411f484b4d" providerId="ADAL" clId="{49408841-B2F4-4D1B-91E9-399D964EDA3B}" dt="2023-07-12T21:07:52.955" v="12934" actId="20577"/>
          <ac:spMkLst>
            <pc:docMk/>
            <pc:sldMk cId="2691399862" sldId="357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1:06:34.021" v="12916" actId="1076"/>
          <ac:picMkLst>
            <pc:docMk/>
            <pc:sldMk cId="2691399862" sldId="357"/>
            <ac:picMk id="5" creationId="{0558928E-EC4A-EE27-D571-93867DD3E51D}"/>
          </ac:picMkLst>
        </pc:picChg>
        <pc:picChg chg="mod">
          <ac:chgData name="Jha, Aryan Ritwajeet" userId="2aad577e-539b-449b-83a6-8d411f484b4d" providerId="ADAL" clId="{49408841-B2F4-4D1B-91E9-399D964EDA3B}" dt="2023-07-12T21:06:36.192" v="12917" actId="1076"/>
          <ac:picMkLst>
            <pc:docMk/>
            <pc:sldMk cId="2691399862" sldId="357"/>
            <ac:picMk id="10" creationId="{5F85CA16-1D3E-31B9-FF25-06F90C4E80B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1:02:22.206" v="12906" actId="20577"/>
        <pc:sldMkLst>
          <pc:docMk/>
          <pc:sldMk cId="1995717691" sldId="358"/>
        </pc:sldMkLst>
        <pc:spChg chg="mod">
          <ac:chgData name="Jha, Aryan Ritwajeet" userId="2aad577e-539b-449b-83a6-8d411f484b4d" providerId="ADAL" clId="{49408841-B2F4-4D1B-91E9-399D964EDA3B}" dt="2023-07-12T21:02:22.206" v="12906" actId="20577"/>
          <ac:spMkLst>
            <pc:docMk/>
            <pc:sldMk cId="1995717691" sldId="358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0:58:58.559" v="12837" actId="207"/>
          <ac:spMkLst>
            <pc:docMk/>
            <pc:sldMk cId="1995717691" sldId="358"/>
            <ac:spMk id="13" creationId="{7BA4C705-9A8A-B084-FE62-F783BAC47AAA}"/>
          </ac:spMkLst>
        </pc:sp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5" creationId="{C3F811C8-9873-D6BA-09B4-B590712B4D6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6" creationId="{FC135EC0-39A9-DACC-C8CC-F806D9B8859D}"/>
          </ac:picMkLst>
        </pc:picChg>
        <pc:picChg chg="add del mod">
          <ac:chgData name="Jha, Aryan Ritwajeet" userId="2aad577e-539b-449b-83a6-8d411f484b4d" providerId="ADAL" clId="{49408841-B2F4-4D1B-91E9-399D964EDA3B}" dt="2023-07-12T20:52:31.751" v="12472" actId="478"/>
          <ac:picMkLst>
            <pc:docMk/>
            <pc:sldMk cId="1995717691" sldId="358"/>
            <ac:picMk id="7" creationId="{CB3EB982-EA53-EA58-C8F2-1432532536A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9" creationId="{5EFE7593-A695-D162-A7E2-481A0C4E96E7}"/>
          </ac:picMkLst>
        </pc:picChg>
        <pc:picChg chg="add mod">
          <ac:chgData name="Jha, Aryan Ritwajeet" userId="2aad577e-539b-449b-83a6-8d411f484b4d" providerId="ADAL" clId="{49408841-B2F4-4D1B-91E9-399D964EDA3B}" dt="2023-07-12T20:53:52.471" v="12477" actId="1076"/>
          <ac:picMkLst>
            <pc:docMk/>
            <pc:sldMk cId="1995717691" sldId="358"/>
            <ac:picMk id="10" creationId="{D1B404B7-A10F-F2C8-C8C3-DA5304B49AE1}"/>
          </ac:picMkLst>
        </pc:picChg>
        <pc:cxnChg chg="add mod">
          <ac:chgData name="Jha, Aryan Ritwajeet" userId="2aad577e-539b-449b-83a6-8d411f484b4d" providerId="ADAL" clId="{49408841-B2F4-4D1B-91E9-399D964EDA3B}" dt="2023-07-12T20:59:27.211" v="12842" actId="208"/>
          <ac:cxnSpMkLst>
            <pc:docMk/>
            <pc:sldMk cId="1995717691" sldId="358"/>
            <ac:cxnSpMk id="12" creationId="{DEAA34A7-B436-81F9-4F90-B96ED2E7E8F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3" y="3159578"/>
            <a:ext cx="11389178" cy="398400"/>
          </a:xfr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97075" y="3557978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Qian and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Yuanguo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Seventh International Joint Conference on Computational Sciences and Optimization (2014)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918607" y="4942894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Deptt</a:t>
            </a:r>
            <a:r>
              <a:rPr lang="en-US" dirty="0">
                <a:solidFill>
                  <a:schemeClr val="bg1"/>
                </a:solidFill>
              </a:rPr>
              <a:t>. Of Appl. Math.</a:t>
            </a:r>
          </a:p>
          <a:p>
            <a:r>
              <a:rPr lang="en-US" dirty="0">
                <a:solidFill>
                  <a:schemeClr val="bg1"/>
                </a:solidFill>
              </a:rPr>
              <a:t>Nanjing University of Science and Technology (NUST)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43207" y="4923843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Professor with the Department of Mathematics</a:t>
            </a:r>
          </a:p>
          <a:p>
            <a:r>
              <a:rPr lang="en-US" dirty="0">
                <a:solidFill>
                  <a:schemeClr val="bg1"/>
                </a:solidFill>
              </a:rPr>
              <a:t>NUST, Nanjing, China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>
            <a:cxnSpLocks/>
          </p:cNvCxnSpPr>
          <p:nvPr/>
        </p:nvCxnSpPr>
        <p:spPr>
          <a:xfrm flipH="1">
            <a:off x="2775857" y="3854904"/>
            <a:ext cx="2253343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>
            <a:cxnSpLocks/>
          </p:cNvCxnSpPr>
          <p:nvPr/>
        </p:nvCxnSpPr>
        <p:spPr>
          <a:xfrm>
            <a:off x="7625443" y="3835853"/>
            <a:ext cx="1341664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95207" y="5404559"/>
            <a:ext cx="2371725" cy="9233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 citation – by the SUGAR-DDP paper by Agarwal and Pileggi</a:t>
            </a:r>
          </a:p>
        </p:txBody>
      </p:sp>
    </p:spTree>
    <p:extLst>
      <p:ext uri="{BB962C8B-B14F-4D97-AF65-F5344CB8AC3E}">
        <p14:creationId xmlns:p14="http://schemas.microsoft.com/office/powerpoint/2010/main" val="165322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9"/>
            <a:ext cx="6256368" cy="819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with an expression for the Cost-to-go function for an Uncertain Optimal Control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A55B-1E9A-5572-2142-9E70F30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8" y="3011207"/>
            <a:ext cx="7189545" cy="2648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CB042-5C3D-6E02-D5F5-B323899D46CF}"/>
              </a:ext>
            </a:extLst>
          </p:cNvPr>
          <p:cNvCxnSpPr/>
          <p:nvPr/>
        </p:nvCxnSpPr>
        <p:spPr>
          <a:xfrm flipV="1">
            <a:off x="3176833" y="2413262"/>
            <a:ext cx="1621410" cy="10157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97ACA-5977-5235-6167-5A5E509E009C}"/>
              </a:ext>
            </a:extLst>
          </p:cNvPr>
          <p:cNvCxnSpPr/>
          <p:nvPr/>
        </p:nvCxnSpPr>
        <p:spPr>
          <a:xfrm flipV="1">
            <a:off x="5617029" y="2432957"/>
            <a:ext cx="261257" cy="107768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955A0-6B1A-9A43-D812-9483C8068F4B}"/>
              </a:ext>
            </a:extLst>
          </p:cNvPr>
          <p:cNvCxnSpPr/>
          <p:nvPr/>
        </p:nvCxnSpPr>
        <p:spPr>
          <a:xfrm flipH="1" flipV="1">
            <a:off x="3543300" y="2413262"/>
            <a:ext cx="1738993" cy="221588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4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r>
                  <a:rPr lang="en-US" dirty="0"/>
                  <a:t> equations, it provides an algorithm for solving a stochastic MPC problems using Differential Dynamic Programming (DDP). It initializes the solution using an unspecified Genetic Algorithm (GA).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  <a:blipFill>
                <a:blip r:embed="rId2"/>
                <a:stretch>
                  <a:fillRect l="-1934" t="-127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1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5CA16-1D3E-31B9-FF25-06F90C4E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187" y="3339022"/>
            <a:ext cx="4371618" cy="705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8928E-EC4A-EE27-D571-93867DD3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87" y="2849335"/>
            <a:ext cx="4014110" cy="3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2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1D9C2-5F10-69D9-F567-D2B774D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00" y="2491116"/>
            <a:ext cx="4302673" cy="208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EF568-B513-35D1-0F25-9899955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0" y="4663696"/>
            <a:ext cx="4216545" cy="59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E7488-08D7-B734-223A-CFB9A77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00" y="5339971"/>
            <a:ext cx="3855162" cy="60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1A0EA-DD14-59EC-318F-501A3C93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900" y="6012522"/>
            <a:ext cx="4561178" cy="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3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BD21-FCE6-19C6-C178-0DD2B045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55" y="2923965"/>
            <a:ext cx="4358326" cy="36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C559-6B04-0F36-B5C6-F367C1C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570242"/>
            <a:ext cx="4496795" cy="91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3BF6E-982F-9306-6923-D7FA4DB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75" y="4640868"/>
            <a:ext cx="3215041" cy="337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C243-E9DC-94D1-AEFB-AA9DCE17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75" y="5159139"/>
            <a:ext cx="3671276" cy="12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DEB934-55D6-87BD-3156-D5517F30FF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25493" y="6417129"/>
            <a:ext cx="1273629" cy="24845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BE6E86-2111-D678-61B0-12843BF4C366}"/>
              </a:ext>
            </a:extLst>
          </p:cNvPr>
          <p:cNvSpPr txBox="1"/>
          <p:nvPr/>
        </p:nvSpPr>
        <p:spPr>
          <a:xfrm>
            <a:off x="9299122" y="6480920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295029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end it also gives a numerical example utilizing the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588117"/>
            <a:ext cx="7218939" cy="39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uses Genetic Algorithms for Initializing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C3F3-427A-C4D6-8074-9B447DEE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17" y="2644678"/>
            <a:ext cx="4146795" cy="12383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A44138-2D4C-432F-799D-56D6C8AAB8EC}"/>
              </a:ext>
            </a:extLst>
          </p:cNvPr>
          <p:cNvCxnSpPr/>
          <p:nvPr/>
        </p:nvCxnSpPr>
        <p:spPr>
          <a:xfrm flipV="1">
            <a:off x="1894114" y="5772150"/>
            <a:ext cx="6596743" cy="5796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D1B476-2AC3-99A1-2A4E-8769ACED03E5}"/>
              </a:ext>
            </a:extLst>
          </p:cNvPr>
          <p:cNvSpPr txBox="1"/>
          <p:nvPr/>
        </p:nvSpPr>
        <p:spPr>
          <a:xfrm>
            <a:off x="8474529" y="5747657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6368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BAE4-9011-DF06-DFE5-07C2DFA3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4" y="2644678"/>
            <a:ext cx="4347657" cy="3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0C81-8268-39CF-D3C6-F179AF8E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08" y="2644678"/>
            <a:ext cx="4227171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SOC is always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energy (base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on the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5EC0-39A9-DACC-C8CC-F806D9B8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86" y="2644678"/>
            <a:ext cx="3822558" cy="19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E7593-A695-D162-A7E2-481A0C4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6" y="4706939"/>
            <a:ext cx="3244554" cy="1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1833885"/>
            <a:ext cx="6256368" cy="24850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Takeaway: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This paper provides a solid mathematical understanding of the rationale behind Differential Dynamic Programming.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It provides </a:t>
            </a:r>
            <a:r>
              <a:rPr lang="en-US" sz="2000" dirty="0"/>
              <a:t>an algorithm along with a conveniently described set of equations which can aid us in solving our own problems using DDP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404B7-A10F-F2C8-C8C3-DA5304B4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9" y="4739165"/>
            <a:ext cx="6716062" cy="1819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A34A7-B436-81F9-4F90-B96ED2E7E8FA}"/>
              </a:ext>
            </a:extLst>
          </p:cNvPr>
          <p:cNvCxnSpPr>
            <a:cxnSpLocks/>
          </p:cNvCxnSpPr>
          <p:nvPr/>
        </p:nvCxnSpPr>
        <p:spPr>
          <a:xfrm flipV="1">
            <a:off x="5551714" y="5788479"/>
            <a:ext cx="2686050" cy="233623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A4C705-9A8A-B084-FE62-F783BAC47AAA}"/>
              </a:ext>
            </a:extLst>
          </p:cNvPr>
          <p:cNvSpPr txBox="1"/>
          <p:nvPr/>
        </p:nvSpPr>
        <p:spPr>
          <a:xfrm>
            <a:off x="8221436" y="5486400"/>
            <a:ext cx="275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generated because we use Taylor’s Linear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199571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variables are </a:t>
            </a:r>
            <a:r>
              <a:rPr lang="en-US" b="1" dirty="0"/>
              <a:t>Continuous</a:t>
            </a:r>
          </a:p>
          <a:p>
            <a:r>
              <a:rPr lang="en-US" b="1" dirty="0"/>
              <a:t>No Discrete </a:t>
            </a:r>
            <a:r>
              <a:rPr lang="en-US" dirty="0"/>
              <a:t>variables</a:t>
            </a:r>
          </a:p>
          <a:p>
            <a:r>
              <a:rPr lang="en-US" b="1" dirty="0"/>
              <a:t>No Boolean </a:t>
            </a:r>
            <a:r>
              <a:rPr lang="en-US" dirty="0"/>
              <a:t>variables</a:t>
            </a:r>
          </a:p>
          <a:p>
            <a:r>
              <a:rPr lang="en-US" dirty="0"/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Upon addition of the </a:t>
            </a: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>
                <a:solidFill>
                  <a:schemeClr val="bg1"/>
                </a:solidFill>
              </a:rPr>
              <a:t> block, the </a:t>
            </a:r>
            <a:r>
              <a:rPr lang="en-US" dirty="0">
                <a:highlight>
                  <a:srgbClr val="C0C0C0"/>
                </a:highlight>
              </a:rPr>
              <a:t>grey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>
                <a:solidFill>
                  <a:schemeClr val="bg1"/>
                </a:solidFill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also an optimization (control) variable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SOCP with NO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2: SOCP with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3: MI Problem which inherently solves with the Complementarity condition.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2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Gives a Physically unrealizable solution.</a:t>
            </a:r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3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r>
              <a:rPr lang="en-US" sz="2800" dirty="0"/>
              <a:t>Also, the SAME Optimal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105-D2FF-2C98-EE21-E74EB6F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3" y="2346390"/>
            <a:ext cx="5181384" cy="3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Initial thoughts: It uses a linear/linearized model of the battery, and all equations are expressed with matrices.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Details to be added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3269</TotalTime>
  <Words>5238</Words>
  <Application>Microsoft Office PowerPoint</Application>
  <PresentationFormat>Widescreen</PresentationFormat>
  <Paragraphs>509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2023-07-12T21:18:08Z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